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9854032F-00A8-4CC2-8108-0EB3E46D4714}" type="datetimeFigureOut">
              <a:rPr lang="en-NZ" smtClean="0"/>
              <a:t>15/09/2014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55513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854032F-00A8-4CC2-8108-0EB3E46D4714}" type="datetimeFigureOut">
              <a:rPr lang="en-NZ" smtClean="0"/>
              <a:t>15/09/2014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175239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854032F-00A8-4CC2-8108-0EB3E46D4714}" type="datetimeFigureOut">
              <a:rPr lang="en-NZ" smtClean="0"/>
              <a:t>15/09/2014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1986022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854032F-00A8-4CC2-8108-0EB3E46D4714}" type="datetimeFigureOut">
              <a:rPr lang="en-NZ" smtClean="0"/>
              <a:t>15/09/2014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1421540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54032F-00A8-4CC2-8108-0EB3E46D4714}" type="datetimeFigureOut">
              <a:rPr lang="en-NZ" smtClean="0"/>
              <a:t>15/09/2014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2601536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9854032F-00A8-4CC2-8108-0EB3E46D4714}" type="datetimeFigureOut">
              <a:rPr lang="en-NZ" smtClean="0"/>
              <a:t>15/09/2014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3013661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9854032F-00A8-4CC2-8108-0EB3E46D4714}" type="datetimeFigureOut">
              <a:rPr lang="en-NZ" smtClean="0"/>
              <a:t>15/09/2014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413395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9854032F-00A8-4CC2-8108-0EB3E46D4714}" type="datetimeFigureOut">
              <a:rPr lang="en-NZ" smtClean="0"/>
              <a:t>15/09/2014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3626244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54032F-00A8-4CC2-8108-0EB3E46D4714}" type="datetimeFigureOut">
              <a:rPr lang="en-NZ" smtClean="0"/>
              <a:t>15/09/2014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2508224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54032F-00A8-4CC2-8108-0EB3E46D4714}" type="datetimeFigureOut">
              <a:rPr lang="en-NZ" smtClean="0"/>
              <a:t>15/09/2014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3799104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54032F-00A8-4CC2-8108-0EB3E46D4714}" type="datetimeFigureOut">
              <a:rPr lang="en-NZ" smtClean="0"/>
              <a:t>15/09/2014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4304E09-5122-46DA-866B-A122FEB1B785}" type="slidenum">
              <a:rPr lang="en-NZ" smtClean="0"/>
              <a:t>‹#›</a:t>
            </a:fld>
            <a:endParaRPr lang="en-NZ"/>
          </a:p>
        </p:txBody>
      </p:sp>
    </p:spTree>
    <p:extLst>
      <p:ext uri="{BB962C8B-B14F-4D97-AF65-F5344CB8AC3E}">
        <p14:creationId xmlns:p14="http://schemas.microsoft.com/office/powerpoint/2010/main" val="1038384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54032F-00A8-4CC2-8108-0EB3E46D4714}" type="datetimeFigureOut">
              <a:rPr lang="en-NZ" smtClean="0"/>
              <a:t>15/09/2014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304E09-5122-46DA-866B-A122FEB1B785}" type="slidenum">
              <a:rPr lang="en-NZ" smtClean="0"/>
              <a:t>‹#›</a:t>
            </a:fld>
            <a:endParaRPr lang="en-NZ"/>
          </a:p>
        </p:txBody>
      </p:sp>
    </p:spTree>
    <p:extLst>
      <p:ext uri="{BB962C8B-B14F-4D97-AF65-F5344CB8AC3E}">
        <p14:creationId xmlns:p14="http://schemas.microsoft.com/office/powerpoint/2010/main" val="290116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82" y="-25829"/>
            <a:ext cx="9144000" cy="6957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82" y="-23327"/>
            <a:ext cx="3725686" cy="2210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0152" y="4834676"/>
            <a:ext cx="3186066" cy="2122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628481" y="2668037"/>
            <a:ext cx="5851474"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Friday 13</a:t>
            </a:r>
            <a:r>
              <a:rPr lang="en-US" sz="9600" b="1" cap="none" spc="0" baseline="30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73431094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3207"/>
            <a:ext cx="9144000"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NZ" dirty="0" smtClean="0">
                <a:solidFill>
                  <a:schemeClr val="bg1"/>
                </a:solidFill>
              </a:rPr>
              <a:t>What is so bad about Friday 13th?</a:t>
            </a:r>
            <a:endParaRPr lang="en-NZ" dirty="0">
              <a:solidFill>
                <a:schemeClr val="bg1"/>
              </a:solidFill>
            </a:endParaRPr>
          </a:p>
        </p:txBody>
      </p:sp>
      <p:sp>
        <p:nvSpPr>
          <p:cNvPr id="3" name="Content Placeholder 2"/>
          <p:cNvSpPr>
            <a:spLocks noGrp="1"/>
          </p:cNvSpPr>
          <p:nvPr>
            <p:ph idx="1"/>
          </p:nvPr>
        </p:nvSpPr>
        <p:spPr/>
        <p:txBody>
          <a:bodyPr>
            <a:normAutofit fontScale="92500" lnSpcReduction="10000"/>
          </a:bodyPr>
          <a:lstStyle/>
          <a:p>
            <a:pPr marL="0" indent="0">
              <a:buNone/>
            </a:pPr>
            <a:endParaRPr lang="en-NZ" dirty="0" smtClean="0">
              <a:solidFill>
                <a:schemeClr val="bg1"/>
              </a:solidFill>
            </a:endParaRPr>
          </a:p>
          <a:p>
            <a:pPr marL="0" indent="0">
              <a:buNone/>
            </a:pPr>
            <a:endParaRPr lang="en-NZ" dirty="0">
              <a:solidFill>
                <a:schemeClr val="bg1"/>
              </a:solidFill>
            </a:endParaRPr>
          </a:p>
          <a:p>
            <a:pPr marL="0" indent="0">
              <a:buNone/>
            </a:pPr>
            <a:endParaRPr lang="en-NZ" dirty="0" smtClean="0">
              <a:solidFill>
                <a:schemeClr val="bg1"/>
              </a:solidFill>
            </a:endParaRPr>
          </a:p>
          <a:p>
            <a:pPr marL="0" indent="0">
              <a:buNone/>
            </a:pPr>
            <a:endParaRPr lang="en-NZ" dirty="0">
              <a:solidFill>
                <a:schemeClr val="bg1"/>
              </a:solidFill>
            </a:endParaRPr>
          </a:p>
          <a:p>
            <a:pPr marL="0" indent="0">
              <a:buNone/>
            </a:pPr>
            <a:endParaRPr lang="en-NZ" dirty="0" smtClean="0">
              <a:solidFill>
                <a:schemeClr val="bg1"/>
              </a:solidFill>
            </a:endParaRPr>
          </a:p>
          <a:p>
            <a:pPr marL="0" indent="0">
              <a:buNone/>
            </a:pPr>
            <a:r>
              <a:rPr lang="en-NZ" dirty="0" smtClean="0">
                <a:solidFill>
                  <a:schemeClr val="bg1"/>
                </a:solidFill>
              </a:rPr>
              <a:t>The </a:t>
            </a:r>
            <a:r>
              <a:rPr lang="en-NZ" dirty="0" smtClean="0">
                <a:solidFill>
                  <a:schemeClr val="bg1"/>
                </a:solidFill>
              </a:rPr>
              <a:t>most popular belief of why Friday 13th is bad is that Friday is considered the day that Eve gave Adam the apple and they got kicked out of the Garden of Eden in the bible. </a:t>
            </a:r>
          </a:p>
          <a:p>
            <a:pPr marL="0" indent="0">
              <a:buNone/>
            </a:pPr>
            <a:endParaRPr lang="en-NZ"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1268760"/>
            <a:ext cx="1991079" cy="2662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762846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p:cTn id="2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3074"/>
                                        </p:tgtEl>
                                        <p:attrNameLst>
                                          <p:attrName>style.visibility</p:attrName>
                                        </p:attrNameLst>
                                      </p:cBhvr>
                                      <p:to>
                                        <p:strVal val="visible"/>
                                      </p:to>
                                    </p:set>
                                    <p:anim calcmode="lin" valueType="num">
                                      <p:cBhvr>
                                        <p:cTn id="33" dur="500" fill="hold"/>
                                        <p:tgtEl>
                                          <p:spTgt spid="3074"/>
                                        </p:tgtEl>
                                        <p:attrNameLst>
                                          <p:attrName>ppt_w</p:attrName>
                                        </p:attrNameLst>
                                      </p:cBhvr>
                                      <p:tavLst>
                                        <p:tav tm="0">
                                          <p:val>
                                            <p:fltVal val="0"/>
                                          </p:val>
                                        </p:tav>
                                        <p:tav tm="100000">
                                          <p:val>
                                            <p:strVal val="#ppt_w"/>
                                          </p:val>
                                        </p:tav>
                                      </p:tavLst>
                                    </p:anim>
                                    <p:anim calcmode="lin" valueType="num">
                                      <p:cBhvr>
                                        <p:cTn id="34" dur="500" fill="hold"/>
                                        <p:tgtEl>
                                          <p:spTgt spid="3074"/>
                                        </p:tgtEl>
                                        <p:attrNameLst>
                                          <p:attrName>ppt_h</p:attrName>
                                        </p:attrNameLst>
                                      </p:cBhvr>
                                      <p:tavLst>
                                        <p:tav tm="0">
                                          <p:val>
                                            <p:fltVal val="0"/>
                                          </p:val>
                                        </p:tav>
                                        <p:tav tm="100000">
                                          <p:val>
                                            <p:strVal val="#ppt_h"/>
                                          </p:val>
                                        </p:tav>
                                      </p:tavLst>
                                    </p:anim>
                                    <p:animEffect transition="in" filter="fade">
                                      <p:cBhvr>
                                        <p:cTn id="35"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213"/>
            <a:ext cx="9144000"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NZ" dirty="0" smtClean="0">
                <a:solidFill>
                  <a:schemeClr val="bg1"/>
                </a:solidFill>
              </a:rPr>
              <a:t>How do you make Friday 13</a:t>
            </a:r>
            <a:r>
              <a:rPr lang="en-NZ" baseline="30000" dirty="0" smtClean="0">
                <a:solidFill>
                  <a:schemeClr val="bg1"/>
                </a:solidFill>
              </a:rPr>
              <a:t>th</a:t>
            </a:r>
            <a:r>
              <a:rPr lang="en-NZ" dirty="0" smtClean="0">
                <a:solidFill>
                  <a:schemeClr val="bg1"/>
                </a:solidFill>
              </a:rPr>
              <a:t> lucky?</a:t>
            </a:r>
            <a:endParaRPr lang="en-NZ" dirty="0">
              <a:solidFill>
                <a:schemeClr val="bg1"/>
              </a:solidFill>
            </a:endParaRPr>
          </a:p>
        </p:txBody>
      </p:sp>
      <p:sp>
        <p:nvSpPr>
          <p:cNvPr id="3" name="Content Placeholder 2"/>
          <p:cNvSpPr>
            <a:spLocks noGrp="1"/>
          </p:cNvSpPr>
          <p:nvPr>
            <p:ph idx="1"/>
          </p:nvPr>
        </p:nvSpPr>
        <p:spPr/>
        <p:txBody>
          <a:bodyPr/>
          <a:lstStyle/>
          <a:p>
            <a:pPr marL="0" indent="0">
              <a:buNone/>
            </a:pPr>
            <a:r>
              <a:rPr lang="en-NZ" sz="2800" dirty="0" smtClean="0">
                <a:solidFill>
                  <a:schemeClr val="bg1"/>
                </a:solidFill>
              </a:rPr>
              <a:t>1. Wear good luck charms.</a:t>
            </a:r>
          </a:p>
          <a:p>
            <a:pPr marL="0" indent="0">
              <a:buNone/>
            </a:pPr>
            <a:r>
              <a:rPr lang="en-NZ" sz="2800" dirty="0" smtClean="0">
                <a:solidFill>
                  <a:schemeClr val="bg1"/>
                </a:solidFill>
              </a:rPr>
              <a:t>2. Think positively all day.</a:t>
            </a:r>
          </a:p>
          <a:p>
            <a:pPr marL="0" indent="0">
              <a:buNone/>
            </a:pPr>
            <a:r>
              <a:rPr lang="en-NZ" sz="2800" dirty="0" smtClean="0">
                <a:solidFill>
                  <a:schemeClr val="bg1"/>
                </a:solidFill>
              </a:rPr>
              <a:t>3. Test your luck.</a:t>
            </a:r>
            <a:endParaRPr lang="en-NZ" sz="2800" dirty="0">
              <a:solidFill>
                <a:schemeClr val="bg1"/>
              </a:solidFill>
            </a:endParaRPr>
          </a:p>
          <a:p>
            <a:pPr marL="0" indent="0">
              <a:buNone/>
            </a:pPr>
            <a:r>
              <a:rPr lang="en-NZ" sz="2800" dirty="0" smtClean="0">
                <a:solidFill>
                  <a:schemeClr val="bg1"/>
                </a:solidFill>
              </a:rPr>
              <a:t>4. Organize something fun to do.</a:t>
            </a:r>
          </a:p>
          <a:p>
            <a:pPr marL="0" indent="0">
              <a:buNone/>
            </a:pPr>
            <a:r>
              <a:rPr lang="en-NZ" sz="2800" dirty="0" smtClean="0">
                <a:solidFill>
                  <a:schemeClr val="bg1"/>
                </a:solidFill>
              </a:rPr>
              <a:t>5. Think about how lucky you are.</a:t>
            </a:r>
            <a:endParaRPr lang="en-NZ" sz="2800" dirty="0">
              <a:solidFill>
                <a:schemeClr val="bg1"/>
              </a:solidFill>
            </a:endParaRPr>
          </a:p>
          <a:p>
            <a:pPr marL="0" indent="0">
              <a:buNone/>
            </a:pPr>
            <a:endParaRPr lang="en-NZ" dirty="0" smtClean="0"/>
          </a:p>
          <a:p>
            <a:pPr marL="0" indent="0">
              <a:buNone/>
            </a:pPr>
            <a:endParaRPr lang="en-NZ"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7139" y="4365104"/>
            <a:ext cx="28575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497889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500" fill="hold"/>
                                        <p:tgtEl>
                                          <p:spTgt spid="1026"/>
                                        </p:tgtEl>
                                        <p:attrNameLst>
                                          <p:attrName>ppt_w</p:attrName>
                                        </p:attrNameLst>
                                      </p:cBhvr>
                                      <p:tavLst>
                                        <p:tav tm="0">
                                          <p:val>
                                            <p:fltVal val="0"/>
                                          </p:val>
                                        </p:tav>
                                        <p:tav tm="100000">
                                          <p:val>
                                            <p:strVal val="#ppt_w"/>
                                          </p:val>
                                        </p:tav>
                                      </p:tavLst>
                                    </p:anim>
                                    <p:anim calcmode="lin" valueType="num">
                                      <p:cBhvr>
                                        <p:cTn id="13" dur="500" fill="hold"/>
                                        <p:tgtEl>
                                          <p:spTgt spid="1026"/>
                                        </p:tgtEl>
                                        <p:attrNameLst>
                                          <p:attrName>ppt_h</p:attrName>
                                        </p:attrNameLst>
                                      </p:cBhvr>
                                      <p:tavLst>
                                        <p:tav tm="0">
                                          <p:val>
                                            <p:fltVal val="0"/>
                                          </p:val>
                                        </p:tav>
                                        <p:tav tm="100000">
                                          <p:val>
                                            <p:strVal val="#ppt_h"/>
                                          </p:val>
                                        </p:tav>
                                      </p:tavLst>
                                    </p:anim>
                                    <p:animEffect transition="in" filter="fade">
                                      <p:cBhvr>
                                        <p:cTn id="14"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213"/>
            <a:ext cx="9144000"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pPr algn="l"/>
            <a:r>
              <a:rPr lang="en-NZ" dirty="0" smtClean="0">
                <a:solidFill>
                  <a:schemeClr val="bg1"/>
                </a:solidFill>
              </a:rPr>
              <a:t>How many Friday 13</a:t>
            </a:r>
            <a:r>
              <a:rPr lang="en-NZ" baseline="30000" dirty="0" smtClean="0">
                <a:solidFill>
                  <a:schemeClr val="bg1"/>
                </a:solidFill>
              </a:rPr>
              <a:t>th</a:t>
            </a:r>
            <a:r>
              <a:rPr lang="en-NZ" dirty="0" smtClean="0">
                <a:solidFill>
                  <a:schemeClr val="bg1"/>
                </a:solidFill>
              </a:rPr>
              <a:t>s are there in a year?</a:t>
            </a:r>
            <a:endParaRPr lang="en-NZ" dirty="0">
              <a:solidFill>
                <a:schemeClr val="bg1"/>
              </a:solidFill>
            </a:endParaRPr>
          </a:p>
        </p:txBody>
      </p:sp>
      <p:sp>
        <p:nvSpPr>
          <p:cNvPr id="3" name="Content Placeholder 2"/>
          <p:cNvSpPr>
            <a:spLocks noGrp="1"/>
          </p:cNvSpPr>
          <p:nvPr>
            <p:ph idx="1"/>
          </p:nvPr>
        </p:nvSpPr>
        <p:spPr/>
        <p:txBody>
          <a:bodyPr/>
          <a:lstStyle/>
          <a:p>
            <a:pPr marL="0" indent="0">
              <a:buNone/>
            </a:pPr>
            <a:endParaRPr lang="en-NZ" dirty="0"/>
          </a:p>
          <a:p>
            <a:pPr marL="0" indent="0" algn="r">
              <a:buNone/>
            </a:pPr>
            <a:endParaRPr lang="en-NZ" dirty="0" smtClean="0"/>
          </a:p>
          <a:p>
            <a:pPr marL="0" indent="0" algn="r">
              <a:buNone/>
            </a:pPr>
            <a:r>
              <a:rPr lang="en-NZ" dirty="0" smtClean="0">
                <a:solidFill>
                  <a:schemeClr val="bg1"/>
                </a:solidFill>
              </a:rPr>
              <a:t>Every </a:t>
            </a:r>
            <a:r>
              <a:rPr lang="en-NZ" dirty="0" smtClean="0">
                <a:solidFill>
                  <a:schemeClr val="bg1"/>
                </a:solidFill>
              </a:rPr>
              <a:t>year has at least one Friday </a:t>
            </a:r>
            <a:r>
              <a:rPr lang="en-NZ" dirty="0" smtClean="0">
                <a:solidFill>
                  <a:schemeClr val="bg1"/>
                </a:solidFill>
              </a:rPr>
              <a:t>13</a:t>
            </a:r>
            <a:r>
              <a:rPr lang="en-NZ" baseline="30000" dirty="0" smtClean="0">
                <a:solidFill>
                  <a:schemeClr val="bg1"/>
                </a:solidFill>
              </a:rPr>
              <a:t>th</a:t>
            </a:r>
            <a:r>
              <a:rPr lang="en-NZ" dirty="0" smtClean="0">
                <a:solidFill>
                  <a:schemeClr val="bg1"/>
                </a:solidFill>
              </a:rPr>
              <a:t> but some have up to three!</a:t>
            </a:r>
            <a:endParaRPr lang="en-NZ" dirty="0">
              <a:solidFill>
                <a:schemeClr val="bg1"/>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8312" y="3573016"/>
            <a:ext cx="2144266" cy="3037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731558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2000" fill="hold"/>
                                        <p:tgtEl>
                                          <p:spTgt spid="205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426"/>
            <a:ext cx="9144000"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NZ" dirty="0" smtClean="0">
                <a:solidFill>
                  <a:schemeClr val="bg1"/>
                </a:solidFill>
              </a:rPr>
              <a:t>How many Friday the 13</a:t>
            </a:r>
            <a:r>
              <a:rPr lang="en-NZ" baseline="30000" dirty="0" smtClean="0">
                <a:solidFill>
                  <a:schemeClr val="bg1"/>
                </a:solidFill>
              </a:rPr>
              <a:t>th</a:t>
            </a:r>
            <a:r>
              <a:rPr lang="en-NZ" dirty="0" smtClean="0">
                <a:solidFill>
                  <a:schemeClr val="bg1"/>
                </a:solidFill>
              </a:rPr>
              <a:t>s will there be next year? </a:t>
            </a:r>
            <a:endParaRPr lang="en-NZ" dirty="0">
              <a:solidFill>
                <a:schemeClr val="bg1"/>
              </a:solidFill>
            </a:endParaRPr>
          </a:p>
        </p:txBody>
      </p:sp>
      <p:sp>
        <p:nvSpPr>
          <p:cNvPr id="3" name="Content Placeholder 2"/>
          <p:cNvSpPr>
            <a:spLocks noGrp="1"/>
          </p:cNvSpPr>
          <p:nvPr>
            <p:ph idx="1"/>
          </p:nvPr>
        </p:nvSpPr>
        <p:spPr/>
        <p:txBody>
          <a:bodyPr/>
          <a:lstStyle/>
          <a:p>
            <a:pPr marL="0" indent="0">
              <a:buNone/>
            </a:pPr>
            <a:r>
              <a:rPr lang="en-NZ" dirty="0" smtClean="0">
                <a:solidFill>
                  <a:schemeClr val="bg1"/>
                </a:solidFill>
              </a:rPr>
              <a:t>Next year there will be three, one in February, March and November. </a:t>
            </a:r>
            <a:endParaRPr lang="en-NZ" dirty="0">
              <a:solidFill>
                <a:schemeClr val="bg1"/>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3411565"/>
            <a:ext cx="3217168" cy="252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2440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fade">
                                      <p:cBhvr>
                                        <p:cTn id="14" dur="1000"/>
                                        <p:tgtEl>
                                          <p:spTgt spid="3074"/>
                                        </p:tgtEl>
                                      </p:cBhvr>
                                    </p:animEffect>
                                    <p:anim calcmode="lin" valueType="num">
                                      <p:cBhvr>
                                        <p:cTn id="15" dur="1000" fill="hold"/>
                                        <p:tgtEl>
                                          <p:spTgt spid="3074"/>
                                        </p:tgtEl>
                                        <p:attrNameLst>
                                          <p:attrName>ppt_x</p:attrName>
                                        </p:attrNameLst>
                                      </p:cBhvr>
                                      <p:tavLst>
                                        <p:tav tm="0">
                                          <p:val>
                                            <p:strVal val="#ppt_x"/>
                                          </p:val>
                                        </p:tav>
                                        <p:tav tm="100000">
                                          <p:val>
                                            <p:strVal val="#ppt_x"/>
                                          </p:val>
                                        </p:tav>
                                      </p:tavLst>
                                    </p:anim>
                                    <p:anim calcmode="lin" valueType="num">
                                      <p:cBhvr>
                                        <p:cTn id="16"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213"/>
            <a:ext cx="9144000" cy="6956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NZ" dirty="0" smtClean="0">
                <a:solidFill>
                  <a:schemeClr val="bg1"/>
                </a:solidFill>
              </a:rPr>
              <a:t>Which animals are unlucky?</a:t>
            </a:r>
            <a:endParaRPr lang="en-NZ" dirty="0">
              <a:solidFill>
                <a:schemeClr val="bg1"/>
              </a:solidFill>
            </a:endParaRPr>
          </a:p>
        </p:txBody>
      </p:sp>
      <p:sp>
        <p:nvSpPr>
          <p:cNvPr id="3" name="Content Placeholder 2"/>
          <p:cNvSpPr>
            <a:spLocks noGrp="1"/>
          </p:cNvSpPr>
          <p:nvPr>
            <p:ph idx="1"/>
          </p:nvPr>
        </p:nvSpPr>
        <p:spPr/>
        <p:txBody>
          <a:bodyPr>
            <a:normAutofit/>
          </a:bodyPr>
          <a:lstStyle/>
          <a:p>
            <a:pPr marL="0" indent="0">
              <a:buNone/>
            </a:pPr>
            <a:r>
              <a:rPr lang="en-NZ" dirty="0">
                <a:solidFill>
                  <a:schemeClr val="bg1"/>
                </a:solidFill>
              </a:rPr>
              <a:t>Black </a:t>
            </a:r>
            <a:r>
              <a:rPr lang="en-NZ" dirty="0" smtClean="0">
                <a:solidFill>
                  <a:schemeClr val="bg1"/>
                </a:solidFill>
              </a:rPr>
              <a:t>cats, bats, donkeys, owls, ravens and crows are said to be unlucky. </a:t>
            </a:r>
            <a:endParaRPr lang="en-NZ" dirty="0">
              <a:solidFill>
                <a:schemeClr val="bg1"/>
              </a:solidFill>
            </a:endParaRPr>
          </a:p>
          <a:p>
            <a:pPr marL="0" indent="0">
              <a:buNone/>
            </a:pPr>
            <a:r>
              <a:rPr lang="en-NZ" dirty="0">
                <a:solidFill>
                  <a:schemeClr val="bg1"/>
                </a:solidFill>
              </a:rPr>
              <a:t> </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3426431"/>
            <a:ext cx="3577428" cy="2388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161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1000" fill="hold"/>
                                        <p:tgtEl>
                                          <p:spTgt spid="4099"/>
                                        </p:tgtEl>
                                        <p:attrNameLst>
                                          <p:attrName>ppt_w</p:attrName>
                                        </p:attrNameLst>
                                      </p:cBhvr>
                                      <p:tavLst>
                                        <p:tav tm="0">
                                          <p:val>
                                            <p:fltVal val="0"/>
                                          </p:val>
                                        </p:tav>
                                        <p:tav tm="100000">
                                          <p:val>
                                            <p:strVal val="#ppt_w"/>
                                          </p:val>
                                        </p:tav>
                                      </p:tavLst>
                                    </p:anim>
                                    <p:anim calcmode="lin" valueType="num">
                                      <p:cBhvr>
                                        <p:cTn id="8" dur="1000" fill="hold"/>
                                        <p:tgtEl>
                                          <p:spTgt spid="4099"/>
                                        </p:tgtEl>
                                        <p:attrNameLst>
                                          <p:attrName>ppt_h</p:attrName>
                                        </p:attrNameLst>
                                      </p:cBhvr>
                                      <p:tavLst>
                                        <p:tav tm="0">
                                          <p:val>
                                            <p:fltVal val="0"/>
                                          </p:val>
                                        </p:tav>
                                        <p:tav tm="100000">
                                          <p:val>
                                            <p:strVal val="#ppt_h"/>
                                          </p:val>
                                        </p:tav>
                                      </p:tavLst>
                                    </p:anim>
                                    <p:anim calcmode="lin" valueType="num">
                                      <p:cBhvr>
                                        <p:cTn id="9" dur="1000" fill="hold"/>
                                        <p:tgtEl>
                                          <p:spTgt spid="4099"/>
                                        </p:tgtEl>
                                        <p:attrNameLst>
                                          <p:attrName>style.rotation</p:attrName>
                                        </p:attrNameLst>
                                      </p:cBhvr>
                                      <p:tavLst>
                                        <p:tav tm="0">
                                          <p:val>
                                            <p:fltVal val="90"/>
                                          </p:val>
                                        </p:tav>
                                        <p:tav tm="100000">
                                          <p:val>
                                            <p:fltVal val="0"/>
                                          </p:val>
                                        </p:tav>
                                      </p:tavLst>
                                    </p:anim>
                                    <p:animEffect transition="in" filter="fade">
                                      <p:cBhvr>
                                        <p:cTn id="10"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64" y="-10819"/>
            <a:ext cx="9172264" cy="6906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1563"/>
            <a:ext cx="2815316" cy="25044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63" y="5013177"/>
            <a:ext cx="3243920" cy="1860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7744" y="2996952"/>
            <a:ext cx="3933770" cy="1394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2160" y="-10819"/>
            <a:ext cx="3131838" cy="2348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04248" y="5140537"/>
            <a:ext cx="2339752" cy="1754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8584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167</Words>
  <Application>Microsoft Office PowerPoint</Application>
  <PresentationFormat>On-screen Show (4:3)</PresentationFormat>
  <Paragraphs>23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What is so bad about Friday 13th?</vt:lpstr>
      <vt:lpstr>How do you make Friday 13th lucky?</vt:lpstr>
      <vt:lpstr>How many Friday 13ths are there in a year?</vt:lpstr>
      <vt:lpstr>How many Friday the 13ths will there be next year? </vt:lpstr>
      <vt:lpstr>Which animals are unlucky?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13</cp:revision>
  <dcterms:created xsi:type="dcterms:W3CDTF">2014-09-14T00:07:08Z</dcterms:created>
  <dcterms:modified xsi:type="dcterms:W3CDTF">2014-09-15T05:19:07Z</dcterms:modified>
</cp:coreProperties>
</file>